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4" d="100"/>
          <a:sy n="104" d="100"/>
        </p:scale>
        <p:origin x="7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79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відкрилися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очі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сліпим</a:t>
            </a:r>
            <a:endParaRPr lang="en-US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79512" y="1700808"/>
            <a:ext cx="8856984" cy="45929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сказав: </a:t>
            </a:r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хочете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b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вам </a:t>
            </a:r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зробив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Вони </a:t>
            </a:r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Йому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кажуть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Господи, нехай нам </a:t>
            </a:r>
          </a:p>
          <a:p>
            <a:pPr algn="l"/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розкриються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очі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b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змилосердивсь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доторкнувся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їхніх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очей, і зараз </a:t>
            </a:r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прозріли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очі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вони </a:t>
            </a:r>
            <a:r>
              <a:rPr lang="ru-RU" sz="3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подалися</a:t>
            </a:r>
            <a:r>
              <a:rPr lang="ru-RU" sz="3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Ним.</a:t>
            </a:r>
            <a:endParaRPr lang="en-US" sz="3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300192" y="6293792"/>
            <a:ext cx="2448272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Матвія</a:t>
            </a:r>
            <a:r>
              <a:rPr lang="ru-R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20:32–34</a:t>
            </a:r>
            <a:endParaRPr lang="en-US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548680"/>
            <a:ext cx="8928992" cy="50405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Якою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була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відповідь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наших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друзів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якби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запитав,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хочуть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зробив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Вони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можуть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не знати,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чого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насправді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жадають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Досліди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душі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Знайди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тих,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щиро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прагне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їхній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відновився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281601"/>
            <a:ext cx="8928992" cy="475252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Своєму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безмежному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співчутті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здійсни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ними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Свій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рух,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лагідно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торкайся до них,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відкрилися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Тебе.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Віднови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духовний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зір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багатьох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мешканців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нашого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міста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побачить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підуть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Тобою. </a:t>
            </a:r>
            <a:endParaRPr lang="en-US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5229200"/>
            <a:ext cx="8712968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600" i="1" spc="100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600" i="1" spc="100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spc="100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600" i="1" u="sng" spc="100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люди могли на </a:t>
            </a:r>
            <a:r>
              <a:rPr lang="ru-RU" sz="1600" i="1" u="sng" spc="100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власному</a:t>
            </a:r>
            <a:r>
              <a:rPr lang="ru-RU" sz="1600" i="1" u="sng" spc="100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spc="100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досвіді</a:t>
            </a:r>
            <a:r>
              <a:rPr lang="ru-RU" sz="1600" i="1" u="sng" spc="100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spc="100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побачити</a:t>
            </a:r>
            <a:r>
              <a:rPr lang="ru-RU" sz="1600" i="1" u="sng" spc="100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spc="100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дивовижне</a:t>
            </a:r>
            <a:r>
              <a:rPr lang="ru-RU" sz="1600" i="1" u="sng" spc="100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spc="100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співчуття</a:t>
            </a:r>
            <a:r>
              <a:rPr lang="ru-RU" sz="1600" i="1" u="sng" spc="100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spc="100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Ісуса</a:t>
            </a:r>
            <a:r>
              <a:rPr lang="ru-RU" sz="1600" i="1" u="sng" spc="100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 i="1" u="sng" spc="100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i="1" u="sng" spc="100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600" i="1" spc="100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ru-RU" sz="1600" i="1" u="sng" spc="100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 люди, дійшовши до зустрічі з Христом, могли далі вірно та віддано йти за Ним.</a:t>
            </a:r>
          </a:p>
        </p:txBody>
      </p:sp>
    </p:spTree>
    <p:extLst>
      <p:ext uri="{BB962C8B-B14F-4D97-AF65-F5344CB8AC3E}">
        <p14:creationId xmlns:p14="http://schemas.microsoft.com/office/powerpoint/2010/main" val="14515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187</Words>
  <Application>Microsoft Office PowerPoint</Application>
  <PresentationFormat>On-screen Show (4:3)</PresentationFormat>
  <Paragraphs>23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26.</vt:lpstr>
      <vt:lpstr>PowerPoint Presentation</vt:lpstr>
      <vt:lpstr>PowerPoint Presentation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ПЛвЦ Рівне</cp:lastModifiedBy>
  <cp:revision>225</cp:revision>
  <dcterms:created xsi:type="dcterms:W3CDTF">2011-03-25T18:27:23Z</dcterms:created>
  <dcterms:modified xsi:type="dcterms:W3CDTF">2020-12-14T15:04:55Z</dcterms:modified>
</cp:coreProperties>
</file>